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0" d="100"/>
          <a:sy n="110" d="100"/>
        </p:scale>
        <p:origin x="59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2971800" cy="458791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AT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endParaRPr lang="de-AT"/>
          </a:p>
        </p:txBody>
      </p:sp>
      <p:sp>
        <p:nvSpPr>
          <p:cNvPr id="3" name="Date Placeholder 2"/>
          <p:cNvSpPr txBox="1">
            <a:spLocks noGrp="1"/>
          </p:cNvSpPr>
          <p:nvPr>
            <p:ph type="dt" idx="1"/>
          </p:nvPr>
        </p:nvSpPr>
        <p:spPr>
          <a:xfrm>
            <a:off x="3884608" y="0"/>
            <a:ext cx="2971800" cy="458791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AT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fld id="{108D2721-4B6E-4707-BDA3-4E9F127B4B50}" type="datetime1">
              <a:rPr lang="de-AT"/>
              <a:pPr lvl="0"/>
              <a:t>02.09.2020</a:t>
            </a:fld>
            <a:endParaRPr lang="de-AT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099"/>
          </a:xfrm>
          <a:prstGeom prst="rect">
            <a:avLst/>
          </a:prstGeom>
          <a:noFill/>
          <a:ln w="12701">
            <a:solidFill>
              <a:srgbClr val="000000"/>
            </a:solidFill>
            <a:prstDash val="solid"/>
          </a:ln>
        </p:spPr>
      </p:sp>
      <p:sp>
        <p:nvSpPr>
          <p:cNvPr id="5" name="Notes Placeholder 4"/>
          <p:cNvSpPr txBox="1">
            <a:spLocks noGrp="1"/>
          </p:cNvSpPr>
          <p:nvPr>
            <p:ph type="body" sz="quarter" idx="3"/>
          </p:nvPr>
        </p:nvSpPr>
        <p:spPr>
          <a:xfrm>
            <a:off x="685800" y="4400549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AT"/>
          </a:p>
        </p:txBody>
      </p:sp>
      <p:sp>
        <p:nvSpPr>
          <p:cNvPr id="6" name="Footer Placeholder 5"/>
          <p:cNvSpPr txBox="1">
            <a:spLocks noGrp="1"/>
          </p:cNvSpPr>
          <p:nvPr>
            <p:ph type="ftr" sz="quarter" idx="4"/>
          </p:nvPr>
        </p:nvSpPr>
        <p:spPr>
          <a:xfrm>
            <a:off x="0" y="8685208"/>
            <a:ext cx="2971800" cy="458791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AT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endParaRPr lang="de-AT"/>
          </a:p>
        </p:txBody>
      </p:sp>
      <p:sp>
        <p:nvSpPr>
          <p:cNvPr id="7" name="Slide Number Placeholder 6"/>
          <p:cNvSpPr txBox="1">
            <a:spLocks noGrp="1"/>
          </p:cNvSpPr>
          <p:nvPr>
            <p:ph type="sldNum" sz="quarter" idx="5"/>
          </p:nvPr>
        </p:nvSpPr>
        <p:spPr>
          <a:xfrm>
            <a:off x="3884608" y="8685208"/>
            <a:ext cx="2971800" cy="458791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AT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fld id="{1F3FDA81-1B64-4C12-ACCF-B851190D13C5}" type="slidenum"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5628209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marR="0" lvl="0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en-US" sz="1200" b="0" i="0" u="none" strike="noStrike" kern="1200" cap="none" spc="0" baseline="0">
        <a:solidFill>
          <a:srgbClr val="000000"/>
        </a:solidFill>
        <a:uFillTx/>
        <a:latin typeface="Calibri"/>
      </a:defRPr>
    </a:lvl1pPr>
    <a:lvl2pPr marL="457200" marR="0" lvl="1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en-US" sz="1200" b="0" i="0" u="none" strike="noStrike" kern="1200" cap="none" spc="0" baseline="0">
        <a:solidFill>
          <a:srgbClr val="000000"/>
        </a:solidFill>
        <a:uFillTx/>
        <a:latin typeface="Calibri"/>
      </a:defRPr>
    </a:lvl2pPr>
    <a:lvl3pPr marL="914400" marR="0" lvl="2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en-US" sz="1200" b="0" i="0" u="none" strike="noStrike" kern="1200" cap="none" spc="0" baseline="0">
        <a:solidFill>
          <a:srgbClr val="000000"/>
        </a:solidFill>
        <a:uFillTx/>
        <a:latin typeface="Calibri"/>
      </a:defRPr>
    </a:lvl3pPr>
    <a:lvl4pPr marL="1371600" marR="0" lvl="3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en-US" sz="1200" b="0" i="0" u="none" strike="noStrike" kern="1200" cap="none" spc="0" baseline="0">
        <a:solidFill>
          <a:srgbClr val="000000"/>
        </a:solidFill>
        <a:uFillTx/>
        <a:latin typeface="Calibri"/>
      </a:defRPr>
    </a:lvl4pPr>
    <a:lvl5pPr marL="1828800" marR="0" lvl="4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en-US" sz="1200" b="0" i="0" u="none" strike="noStrike" kern="1200" cap="none" spc="0" baseline="0">
        <a:solidFill>
          <a:srgbClr val="000000"/>
        </a:solidFill>
        <a:uFillTx/>
        <a:latin typeface="Calibri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Slide Number Placeholder 3"/>
          <p:cNvSpPr txBox="1"/>
          <p:nvPr/>
        </p:nvSpPr>
        <p:spPr>
          <a:xfrm>
            <a:off x="3884608" y="8685208"/>
            <a:ext cx="2971800" cy="458791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41BD2F76-7E5C-48CA-8F0A-D03B8D9A51AB}" type="slidenum">
              <a:t>1</a:t>
            </a:fld>
            <a:endParaRPr lang="de-AT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9099549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ctrTitle"/>
          </p:nvPr>
        </p:nvSpPr>
        <p:spPr>
          <a:xfrm>
            <a:off x="1524003" y="1122361"/>
            <a:ext cx="9144000" cy="2387598"/>
          </a:xfrm>
        </p:spPr>
        <p:txBody>
          <a:bodyPr anchor="b" anchorCtr="1"/>
          <a:lstStyle>
            <a:lvl1pPr algn="ctr">
              <a:defRPr sz="6000"/>
            </a:lvl1pPr>
          </a:lstStyle>
          <a:p>
            <a:pPr lvl="0"/>
            <a:r>
              <a:rPr lang="en-US"/>
              <a:t>Click to edit Master title style</a:t>
            </a:r>
            <a:endParaRPr lang="de-AT"/>
          </a:p>
        </p:txBody>
      </p:sp>
      <p:sp>
        <p:nvSpPr>
          <p:cNvPr id="3" name="Subtitle 2"/>
          <p:cNvSpPr txBox="1">
            <a:spLocks noGrp="1"/>
          </p:cNvSpPr>
          <p:nvPr>
            <p:ph type="subTitle" idx="1"/>
          </p:nvPr>
        </p:nvSpPr>
        <p:spPr>
          <a:xfrm>
            <a:off x="1524003" y="3602041"/>
            <a:ext cx="9144000" cy="1655758"/>
          </a:xfrm>
        </p:spPr>
        <p:txBody>
          <a:bodyPr anchorCtr="1"/>
          <a:lstStyle>
            <a:lvl1pPr marL="0" indent="0" algn="ctr">
              <a:buNone/>
              <a:defRPr sz="2400"/>
            </a:lvl1pPr>
          </a:lstStyle>
          <a:p>
            <a:pPr lvl="0"/>
            <a:r>
              <a:rPr lang="en-US"/>
              <a:t>Click to edit Master subtitle style</a:t>
            </a:r>
            <a:endParaRPr lang="de-AT"/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6652918-E5BC-41D3-953D-07616CB74B60}" type="datetime1">
              <a:rPr lang="de-AT"/>
              <a:pPr lvl="0"/>
              <a:t>02.09.2020</a:t>
            </a:fld>
            <a:endParaRPr lang="de-AT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AT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291A305-7D94-479C-9FD6-E6E6FD90213F}" type="slidenum"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28608533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  <a:endParaRPr lang="de-AT"/>
          </a:p>
        </p:txBody>
      </p:sp>
      <p:sp>
        <p:nvSpPr>
          <p:cNvPr id="3" name="Vertical Text Placeholder 2"/>
          <p:cNvSpPr txBox="1"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AT"/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D63249B-DD7F-4E04-B35D-0361485A3892}" type="datetime1">
              <a:rPr lang="de-AT"/>
              <a:pPr lvl="0"/>
              <a:t>02.09.2020</a:t>
            </a:fld>
            <a:endParaRPr lang="de-AT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AT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B47C963-5BDF-4CF5-AB65-24E986A1FA3F}" type="slidenum"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9133888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 txBox="1">
            <a:spLocks noGrp="1"/>
          </p:cNvSpPr>
          <p:nvPr>
            <p:ph type="title" orient="vert"/>
          </p:nvPr>
        </p:nvSpPr>
        <p:spPr>
          <a:xfrm>
            <a:off x="8724903" y="365129"/>
            <a:ext cx="2628899" cy="5811834"/>
          </a:xfrm>
        </p:spPr>
        <p:txBody>
          <a:bodyPr vert="eaVert"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  <a:endParaRPr lang="de-AT"/>
          </a:p>
        </p:txBody>
      </p:sp>
      <p:sp>
        <p:nvSpPr>
          <p:cNvPr id="3" name="Vertical Text Placeholder 2"/>
          <p:cNvSpPr txBox="1">
            <a:spLocks noGrp="1"/>
          </p:cNvSpPr>
          <p:nvPr>
            <p:ph type="body" orient="vert" idx="1"/>
          </p:nvPr>
        </p:nvSpPr>
        <p:spPr>
          <a:xfrm>
            <a:off x="838203" y="365129"/>
            <a:ext cx="7734296" cy="5811834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AT"/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1304623A-4E40-409C-9BC4-4FCC1B89B14B}" type="datetime1">
              <a:rPr lang="de-AT"/>
              <a:pPr lvl="0"/>
              <a:t>02.09.2020</a:t>
            </a:fld>
            <a:endParaRPr lang="de-AT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AT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459BE0C-D179-41F9-BBE1-8C55626A25AB}" type="slidenum"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14004896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  <a:endParaRPr lang="de-AT"/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AT"/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91BD3CD2-4F74-4DF4-9CCC-11D24096C76C}" type="datetime1">
              <a:rPr lang="de-AT"/>
              <a:pPr lvl="0"/>
              <a:t>02.09.2020</a:t>
            </a:fld>
            <a:endParaRPr lang="de-AT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AT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35D59996-04AC-46B5-B9A4-C7491715626D}" type="slidenum"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60807238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831847" y="1709735"/>
            <a:ext cx="10515600" cy="2852735"/>
          </a:xfrm>
        </p:spPr>
        <p:txBody>
          <a:bodyPr anchor="b"/>
          <a:lstStyle>
            <a:lvl1pPr>
              <a:defRPr sz="6000"/>
            </a:lvl1pPr>
          </a:lstStyle>
          <a:p>
            <a:pPr lvl="0"/>
            <a:r>
              <a:rPr lang="en-US"/>
              <a:t>Click to edit Master title style</a:t>
            </a:r>
            <a:endParaRPr lang="de-AT"/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1"/>
          </p:nvPr>
        </p:nvSpPr>
        <p:spPr>
          <a:xfrm>
            <a:off x="831847" y="4589465"/>
            <a:ext cx="10515600" cy="1500182"/>
          </a:xfrm>
        </p:spPr>
        <p:txBody>
          <a:bodyPr/>
          <a:lstStyle>
            <a:lvl1pPr marL="0" indent="0">
              <a:buNone/>
              <a:defRPr sz="2400">
                <a:solidFill>
                  <a:srgbClr val="898989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9E4B5B0A-B0E5-4252-9585-1067E0425091}" type="datetime1">
              <a:rPr lang="de-AT"/>
              <a:pPr lvl="0"/>
              <a:t>02.09.2020</a:t>
            </a:fld>
            <a:endParaRPr lang="de-AT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AT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79E815D-D16C-4B33-A062-5C92E1A4009B}" type="slidenum"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7026302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  <a:endParaRPr lang="de-AT"/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>
          <a:xfrm>
            <a:off x="838203" y="1825627"/>
            <a:ext cx="5181603" cy="4351336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AT"/>
          </a:p>
        </p:txBody>
      </p:sp>
      <p:sp>
        <p:nvSpPr>
          <p:cNvPr id="4" name="Content Placeholder 3"/>
          <p:cNvSpPr txBox="1">
            <a:spLocks noGrp="1"/>
          </p:cNvSpPr>
          <p:nvPr>
            <p:ph idx="2"/>
          </p:nvPr>
        </p:nvSpPr>
        <p:spPr>
          <a:xfrm>
            <a:off x="6172200" y="1825627"/>
            <a:ext cx="5181603" cy="4351336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AT"/>
          </a:p>
        </p:txBody>
      </p:sp>
      <p:sp>
        <p:nvSpPr>
          <p:cNvPr id="5" name="Date Placeholder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92CB44CC-9E2C-42B4-AB69-3E2374748971}" type="datetime1">
              <a:rPr lang="de-AT"/>
              <a:pPr lvl="0"/>
              <a:t>02.09.2020</a:t>
            </a:fld>
            <a:endParaRPr lang="de-AT"/>
          </a:p>
        </p:txBody>
      </p:sp>
      <p:sp>
        <p:nvSpPr>
          <p:cNvPr id="6" name="Footer Placeholder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AT"/>
          </a:p>
        </p:txBody>
      </p:sp>
      <p:sp>
        <p:nvSpPr>
          <p:cNvPr id="7" name="Slide Number Placehold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DD67068-8F1F-440C-AB05-468D3682A867}" type="slidenum"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81036578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839784" y="365129"/>
            <a:ext cx="10515600" cy="1325559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  <a:endParaRPr lang="de-AT"/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1"/>
          </p:nvPr>
        </p:nvSpPr>
        <p:spPr>
          <a:xfrm>
            <a:off x="839784" y="1681160"/>
            <a:ext cx="5157782" cy="823910"/>
          </a:xfrm>
        </p:spPr>
        <p:txBody>
          <a:bodyPr anchor="b"/>
          <a:lstStyle>
            <a:lvl1pPr marL="0" indent="0">
              <a:buNone/>
              <a:defRPr sz="2400" b="1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 txBox="1">
            <a:spLocks noGrp="1"/>
          </p:cNvSpPr>
          <p:nvPr>
            <p:ph idx="2"/>
          </p:nvPr>
        </p:nvSpPr>
        <p:spPr>
          <a:xfrm>
            <a:off x="839784" y="2505071"/>
            <a:ext cx="5157782" cy="3684583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AT"/>
          </a:p>
        </p:txBody>
      </p:sp>
      <p:sp>
        <p:nvSpPr>
          <p:cNvPr id="5" name="Text Placeholder 4"/>
          <p:cNvSpPr txBox="1">
            <a:spLocks noGrp="1"/>
          </p:cNvSpPr>
          <p:nvPr>
            <p:ph type="body" idx="3"/>
          </p:nvPr>
        </p:nvSpPr>
        <p:spPr>
          <a:xfrm>
            <a:off x="6172200" y="1681160"/>
            <a:ext cx="5183184" cy="823910"/>
          </a:xfrm>
        </p:spPr>
        <p:txBody>
          <a:bodyPr anchor="b"/>
          <a:lstStyle>
            <a:lvl1pPr marL="0" indent="0">
              <a:buNone/>
              <a:defRPr sz="2400" b="1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 txBox="1">
            <a:spLocks noGrp="1"/>
          </p:cNvSpPr>
          <p:nvPr>
            <p:ph idx="4"/>
          </p:nvPr>
        </p:nvSpPr>
        <p:spPr>
          <a:xfrm>
            <a:off x="6172200" y="2505071"/>
            <a:ext cx="5183184" cy="3684583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AT"/>
          </a:p>
        </p:txBody>
      </p:sp>
      <p:sp>
        <p:nvSpPr>
          <p:cNvPr id="7" name="Date Placeholder 6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2A81D78-370E-4586-9512-EEEFD224C33A}" type="datetime1">
              <a:rPr lang="de-AT"/>
              <a:pPr lvl="0"/>
              <a:t>02.09.2020</a:t>
            </a:fld>
            <a:endParaRPr lang="de-AT"/>
          </a:p>
        </p:txBody>
      </p:sp>
      <p:sp>
        <p:nvSpPr>
          <p:cNvPr id="8" name="Footer Placeholder 7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AT"/>
          </a:p>
        </p:txBody>
      </p:sp>
      <p:sp>
        <p:nvSpPr>
          <p:cNvPr id="9" name="Slide Number Placeholder 8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9B3D8D0A-728D-43FD-827B-02B902BEA5C6}" type="slidenum"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7239029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  <a:endParaRPr lang="de-AT"/>
          </a:p>
        </p:txBody>
      </p:sp>
      <p:sp>
        <p:nvSpPr>
          <p:cNvPr id="3" name="Date Placeholder 2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C7ACE13-1D5C-4271-8F0A-9887CE9F010F}" type="datetime1">
              <a:rPr lang="de-AT"/>
              <a:pPr lvl="0"/>
              <a:t>02.09.2020</a:t>
            </a:fld>
            <a:endParaRPr lang="de-AT"/>
          </a:p>
        </p:txBody>
      </p:sp>
      <p:sp>
        <p:nvSpPr>
          <p:cNvPr id="4" name="Footer Placeholder 3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AT"/>
          </a:p>
        </p:txBody>
      </p:sp>
      <p:sp>
        <p:nvSpPr>
          <p:cNvPr id="5" name="Slide Number Placeholder 4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A555379-6BC5-4021-B52A-9899BB5274EF}" type="slidenum"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73995839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15A5DC3A-9A88-4FE0-B3F7-56ABB59CB7CA}" type="datetime1">
              <a:rPr lang="de-AT"/>
              <a:pPr lvl="0"/>
              <a:t>02.09.2020</a:t>
            </a:fld>
            <a:endParaRPr lang="de-AT"/>
          </a:p>
        </p:txBody>
      </p:sp>
      <p:sp>
        <p:nvSpPr>
          <p:cNvPr id="3" name="Footer Placeholder 2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AT"/>
          </a:p>
        </p:txBody>
      </p:sp>
      <p:sp>
        <p:nvSpPr>
          <p:cNvPr id="4" name="Slide Number Placeholder 3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E112B2B-96E2-4F37-821A-D29D8B1960D6}" type="slidenum"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51310516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839784" y="457200"/>
            <a:ext cx="3932240" cy="1600200"/>
          </a:xfrm>
        </p:spPr>
        <p:txBody>
          <a:bodyPr anchor="b"/>
          <a:lstStyle>
            <a:lvl1pPr>
              <a:defRPr sz="3200"/>
            </a:lvl1pPr>
          </a:lstStyle>
          <a:p>
            <a:pPr lvl="0"/>
            <a:r>
              <a:rPr lang="en-US"/>
              <a:t>Click to edit Master title style</a:t>
            </a:r>
            <a:endParaRPr lang="de-AT"/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>
          <a:xfrm>
            <a:off x="5183184" y="987423"/>
            <a:ext cx="6172200" cy="487362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AT"/>
          </a:p>
        </p:txBody>
      </p:sp>
      <p:sp>
        <p:nvSpPr>
          <p:cNvPr id="4" name="Text Placeholder 3"/>
          <p:cNvSpPr txBox="1">
            <a:spLocks noGrp="1"/>
          </p:cNvSpPr>
          <p:nvPr>
            <p:ph type="body" idx="2"/>
          </p:nvPr>
        </p:nvSpPr>
        <p:spPr>
          <a:xfrm>
            <a:off x="839784" y="2057400"/>
            <a:ext cx="3932240" cy="3811584"/>
          </a:xfrm>
        </p:spPr>
        <p:txBody>
          <a:bodyPr/>
          <a:lstStyle>
            <a:lvl1pPr marL="0" indent="0">
              <a:buNone/>
              <a:defRPr sz="16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7F6B7A3-59B9-487E-938B-1F3B17443A4E}" type="datetime1">
              <a:rPr lang="de-AT"/>
              <a:pPr lvl="0"/>
              <a:t>02.09.2020</a:t>
            </a:fld>
            <a:endParaRPr lang="de-AT"/>
          </a:p>
        </p:txBody>
      </p:sp>
      <p:sp>
        <p:nvSpPr>
          <p:cNvPr id="6" name="Footer Placeholder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AT"/>
          </a:p>
        </p:txBody>
      </p:sp>
      <p:sp>
        <p:nvSpPr>
          <p:cNvPr id="7" name="Slide Number Placehold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301795AD-7AEC-44E4-B39A-0F785D548514}" type="slidenum"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943114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839784" y="457200"/>
            <a:ext cx="3932240" cy="1600200"/>
          </a:xfrm>
        </p:spPr>
        <p:txBody>
          <a:bodyPr anchor="b"/>
          <a:lstStyle>
            <a:lvl1pPr>
              <a:defRPr sz="3200"/>
            </a:lvl1pPr>
          </a:lstStyle>
          <a:p>
            <a:pPr lvl="0"/>
            <a:r>
              <a:rPr lang="en-US"/>
              <a:t>Click to edit Master title style</a:t>
            </a:r>
            <a:endParaRPr lang="de-AT"/>
          </a:p>
        </p:txBody>
      </p:sp>
      <p:sp>
        <p:nvSpPr>
          <p:cNvPr id="3" name="Picture Placeholder 2"/>
          <p:cNvSpPr txBox="1">
            <a:spLocks noGrp="1"/>
          </p:cNvSpPr>
          <p:nvPr>
            <p:ph type="pic" idx="1"/>
          </p:nvPr>
        </p:nvSpPr>
        <p:spPr>
          <a:xfrm>
            <a:off x="5183184" y="987423"/>
            <a:ext cx="6172200" cy="4873623"/>
          </a:xfrm>
        </p:spPr>
        <p:txBody>
          <a:bodyPr/>
          <a:lstStyle>
            <a:lvl1pPr marL="0" indent="0">
              <a:buNone/>
              <a:defRPr lang="de-AT" sz="3200"/>
            </a:lvl1pPr>
          </a:lstStyle>
          <a:p>
            <a:pPr lvl="0"/>
            <a:endParaRPr lang="de-AT"/>
          </a:p>
        </p:txBody>
      </p:sp>
      <p:sp>
        <p:nvSpPr>
          <p:cNvPr id="4" name="Text Placeholder 3"/>
          <p:cNvSpPr txBox="1">
            <a:spLocks noGrp="1"/>
          </p:cNvSpPr>
          <p:nvPr>
            <p:ph type="body" idx="2"/>
          </p:nvPr>
        </p:nvSpPr>
        <p:spPr>
          <a:xfrm>
            <a:off x="839784" y="2057400"/>
            <a:ext cx="3932240" cy="3811584"/>
          </a:xfrm>
        </p:spPr>
        <p:txBody>
          <a:bodyPr/>
          <a:lstStyle>
            <a:lvl1pPr marL="0" indent="0">
              <a:buNone/>
              <a:defRPr sz="16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88F59C2-9FB2-46AA-A5C8-A449D6E8C7D1}" type="datetime1">
              <a:rPr lang="de-AT"/>
              <a:pPr lvl="0"/>
              <a:t>02.09.2020</a:t>
            </a:fld>
            <a:endParaRPr lang="de-AT"/>
          </a:p>
        </p:txBody>
      </p:sp>
      <p:sp>
        <p:nvSpPr>
          <p:cNvPr id="6" name="Footer Placeholder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AT"/>
          </a:p>
        </p:txBody>
      </p:sp>
      <p:sp>
        <p:nvSpPr>
          <p:cNvPr id="7" name="Slide Number Placehold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F5BB256-70E6-41A3-BEAD-7D717F65D60C}" type="slidenum"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88402687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3">
            <a:alphaModFix amt="83000"/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 txBox="1">
            <a:spLocks noGrp="1"/>
          </p:cNvSpPr>
          <p:nvPr>
            <p:ph type="title"/>
          </p:nvPr>
        </p:nvSpPr>
        <p:spPr>
          <a:xfrm>
            <a:off x="838203" y="365129"/>
            <a:ext cx="10515600" cy="132555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rmAutofit/>
          </a:bodyPr>
          <a:lstStyle/>
          <a:p>
            <a:pPr lvl="0"/>
            <a:r>
              <a:rPr lang="en-US"/>
              <a:t>Click to edit Master title style</a:t>
            </a:r>
            <a:endParaRPr lang="de-AT"/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1"/>
          </p:nvPr>
        </p:nvSpPr>
        <p:spPr>
          <a:xfrm>
            <a:off x="838203" y="1825627"/>
            <a:ext cx="10515600" cy="4351336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AT"/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2"/>
          </p:nvPr>
        </p:nvSpPr>
        <p:spPr>
          <a:xfrm>
            <a:off x="838203" y="6356351"/>
            <a:ext cx="2743200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AT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lvl="0"/>
            <a:fld id="{B53B56EF-47C7-455B-A12D-D9564416E716}" type="datetime1">
              <a:rPr lang="de-AT"/>
              <a:pPr lvl="0"/>
              <a:t>02.09.2020</a:t>
            </a:fld>
            <a:endParaRPr lang="de-AT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3"/>
          </p:nvPr>
        </p:nvSpPr>
        <p:spPr>
          <a:xfrm>
            <a:off x="4038603" y="6356351"/>
            <a:ext cx="4114800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>
            <a:noAutofit/>
          </a:bodyPr>
          <a:lstStyle>
            <a:lvl1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AT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lvl="0"/>
            <a:endParaRPr lang="de-AT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4"/>
          </p:nvPr>
        </p:nvSpPr>
        <p:spPr>
          <a:xfrm>
            <a:off x="8610603" y="6356351"/>
            <a:ext cx="2743200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AT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lvl="0"/>
            <a:fld id="{CBD0B300-9A01-47CC-BCE6-E4F0CC907D7F}" type="slidenum">
              <a:t>‹#›</a:t>
            </a:fld>
            <a:endParaRPr lang="de-A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xStyles>
    <p:titleStyle>
      <a:lvl1pPr marL="0" marR="0" lvl="0" indent="0" algn="l" defTabSz="914400" rtl="0" fontAlgn="auto" hangingPunct="1">
        <a:lnSpc>
          <a:spcPct val="90000"/>
        </a:lnSpc>
        <a:spcBef>
          <a:spcPts val="0"/>
        </a:spcBef>
        <a:spcAft>
          <a:spcPts val="0"/>
        </a:spcAft>
        <a:buNone/>
        <a:tabLst/>
        <a:defRPr lang="en-US" sz="4400" b="0" i="0" u="none" strike="noStrike" kern="1200" cap="none" spc="0" baseline="0">
          <a:solidFill>
            <a:srgbClr val="000000"/>
          </a:solidFill>
          <a:uFillTx/>
          <a:latin typeface="Calibri Light"/>
        </a:defRPr>
      </a:lvl1pPr>
    </p:titleStyle>
    <p:bodyStyle>
      <a:lvl1pPr marL="228600" marR="0" lvl="0" indent="-228600" algn="l" defTabSz="914400" rtl="0" fontAlgn="auto" hangingPunct="1">
        <a:lnSpc>
          <a:spcPct val="90000"/>
        </a:lnSpc>
        <a:spcBef>
          <a:spcPts val="1000"/>
        </a:spcBef>
        <a:spcAft>
          <a:spcPts val="0"/>
        </a:spcAft>
        <a:buSzPct val="100000"/>
        <a:buFont typeface="Arial" pitchFamily="34"/>
        <a:buChar char="•"/>
        <a:tabLst/>
        <a:defRPr lang="en-US" sz="2800" b="0" i="0" u="none" strike="noStrike" kern="1200" cap="none" spc="0" baseline="0">
          <a:solidFill>
            <a:srgbClr val="000000"/>
          </a:solidFill>
          <a:uFillTx/>
          <a:latin typeface="Calibri"/>
        </a:defRPr>
      </a:lvl1pPr>
      <a:lvl2pPr marL="685800" marR="0" lvl="1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n-US" sz="2400" b="0" i="0" u="none" strike="noStrike" kern="1200" cap="none" spc="0" baseline="0">
          <a:solidFill>
            <a:srgbClr val="000000"/>
          </a:solidFill>
          <a:uFillTx/>
          <a:latin typeface="Calibri"/>
        </a:defRPr>
      </a:lvl2pPr>
      <a:lvl3pPr marL="1143000" marR="0" lvl="2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n-US" sz="2000" b="0" i="0" u="none" strike="noStrike" kern="1200" cap="none" spc="0" baseline="0">
          <a:solidFill>
            <a:srgbClr val="000000"/>
          </a:solidFill>
          <a:uFillTx/>
          <a:latin typeface="Calibri"/>
        </a:defRPr>
      </a:lvl3pPr>
      <a:lvl4pPr marL="1600200" marR="0" lvl="3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n-US" sz="1800" b="0" i="0" u="none" strike="noStrike" kern="1200" cap="none" spc="0" baseline="0">
          <a:solidFill>
            <a:srgbClr val="000000"/>
          </a:solidFill>
          <a:uFillTx/>
          <a:latin typeface="Calibri"/>
        </a:defRPr>
      </a:lvl4pPr>
      <a:lvl5pPr marL="2057400" marR="0" lvl="4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n-US" sz="1800" b="0" i="0" u="none" strike="noStrike" kern="1200" cap="none" spc="0" baseline="0">
          <a:solidFill>
            <a:srgbClr val="000000"/>
          </a:solidFill>
          <a:uFillTx/>
          <a:latin typeface="Calibri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838203" y="365129"/>
            <a:ext cx="10515600" cy="2359600"/>
          </a:xfrm>
        </p:spPr>
        <p:txBody>
          <a:bodyPr anchorCtr="1"/>
          <a:lstStyle/>
          <a:p>
            <a:endParaRPr lang="de-AT"/>
          </a:p>
        </p:txBody>
      </p:sp>
      <p:sp>
        <p:nvSpPr>
          <p:cNvPr id="3" name="Content Placeholder 4"/>
          <p:cNvSpPr txBox="1">
            <a:spLocks noGrp="1"/>
          </p:cNvSpPr>
          <p:nvPr>
            <p:ph idx="1"/>
          </p:nvPr>
        </p:nvSpPr>
        <p:spPr>
          <a:xfrm>
            <a:off x="838203" y="2262911"/>
            <a:ext cx="10515600" cy="3914052"/>
          </a:xfrm>
        </p:spPr>
        <p:txBody>
          <a:bodyPr/>
          <a:lstStyle/>
          <a:p>
            <a:endParaRPr lang="de-AT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AT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</Words>
  <Application>Microsoft Office PowerPoint</Application>
  <PresentationFormat>Widescreen</PresentationFormat>
  <Paragraphs>1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Vanja Davidovic</dc:creator>
  <cp:lastModifiedBy>Vanja Davidovic</cp:lastModifiedBy>
  <cp:revision>3</cp:revision>
  <dcterms:created xsi:type="dcterms:W3CDTF">2020-09-02T09:04:14Z</dcterms:created>
  <dcterms:modified xsi:type="dcterms:W3CDTF">2020-09-02T10:43:11Z</dcterms:modified>
</cp:coreProperties>
</file>